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5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b745160cdf021f3f62a1aa24395e4eea_logo-p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32225" y="2184400"/>
            <a:ext cx="5054600" cy="1244600"/>
          </a:xfrm>
          <a:prstGeom prst="rect">
            <a:avLst/>
          </a:prstGeom>
        </p:spPr>
      </p:pic>
      <p:pic>
        <p:nvPicPr>
          <p:cNvPr id="5" name="图片 4" descr="b745160cdf021f3f62a1aa24395e4eea_logo-pc"/>
          <p:cNvPicPr>
            <a:picLocks noChangeAspect="1"/>
          </p:cNvPicPr>
          <p:nvPr/>
        </p:nvPicPr>
        <p:blipFill>
          <a:blip r:embed="rId1"/>
          <a:srcRect r="67588" b="-3827"/>
          <a:stretch>
            <a:fillRect/>
          </a:stretch>
        </p:blipFill>
        <p:spPr>
          <a:xfrm>
            <a:off x="3416300" y="558800"/>
            <a:ext cx="1638300" cy="12922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AEFAE"/>
            </a:gs>
            <a:gs pos="100000">
              <a:srgbClr val="F5DE5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RESOURCE_RECORD_KEY" val="{&quot;13&quot;:[20419716],&quot;65&quot;:[20205081]}"/>
</p:tagLst>
</file>

<file path=ppt/tags/tag65.xml><?xml version="1.0" encoding="utf-8"?>
<p:tagLst xmlns:p="http://schemas.openxmlformats.org/presentationml/2006/main">
  <p:tag name="resource_record_key" val="{&quot;13&quot;:[20419716],&quot;65&quot;:[20205081]}"/>
  <p:tag name="commondata" val="eyJoZGlkIjoiNDAzNDNiNTE2ODIwOGYzNjUwMDk0MjQzOTcwOTEyY2Q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ruijie</cp:lastModifiedBy>
  <cp:revision>155</cp:revision>
  <dcterms:created xsi:type="dcterms:W3CDTF">2019-06-19T02:08:00Z</dcterms:created>
  <dcterms:modified xsi:type="dcterms:W3CDTF">2024-09-11T04:17:29Z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2052-12.1.0.17827</vt:lpwstr>
  </property>
  <property fmtid="{D5CDD505-2E9C-101B-9397-08002B2CF9AE}" pid="3" name="ICV">
    <vt:lpwstr>6BA4F1D2090045ADBA3241B46381FF27_11</vt:lpwstr>
  </property>
</Properties>
</file>